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1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AA46BB-7190-4A25-AE8F-4B71BB9B9241}" v="80" dt="2023-11-01T22:16:16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94" d="100"/>
          <a:sy n="94" d="100"/>
        </p:scale>
        <p:origin x="624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3477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c. RNDr. Marián Kireš PhD." userId="806b314d-655c-4b5c-9d34-ebb55657b693" providerId="ADAL" clId="{FBAA46BB-7190-4A25-AE8F-4B71BB9B9241}"/>
    <pc:docChg chg="undo custSel addSld modSld">
      <pc:chgData name="doc. RNDr. Marián Kireš PhD." userId="806b314d-655c-4b5c-9d34-ebb55657b693" providerId="ADAL" clId="{FBAA46BB-7190-4A25-AE8F-4B71BB9B9241}" dt="2023-11-01T22:22:02.675" v="453" actId="6549"/>
      <pc:docMkLst>
        <pc:docMk/>
      </pc:docMkLst>
      <pc:sldChg chg="modSp mod">
        <pc:chgData name="doc. RNDr. Marián Kireš PhD." userId="806b314d-655c-4b5c-9d34-ebb55657b693" providerId="ADAL" clId="{FBAA46BB-7190-4A25-AE8F-4B71BB9B9241}" dt="2023-11-01T13:51:43.621" v="4" actId="20577"/>
        <pc:sldMkLst>
          <pc:docMk/>
          <pc:sldMk cId="1905352457" sldId="256"/>
        </pc:sldMkLst>
        <pc:spChg chg="mod">
          <ac:chgData name="doc. RNDr. Marián Kireš PhD." userId="806b314d-655c-4b5c-9d34-ebb55657b693" providerId="ADAL" clId="{FBAA46BB-7190-4A25-AE8F-4B71BB9B9241}" dt="2023-11-01T13:51:43.621" v="4" actId="20577"/>
          <ac:spMkLst>
            <pc:docMk/>
            <pc:sldMk cId="1905352457" sldId="256"/>
            <ac:spMk id="2" creationId="{F4B80932-D15C-B939-9245-58EF576F0117}"/>
          </ac:spMkLst>
        </pc:spChg>
      </pc:sldChg>
      <pc:sldChg chg="addSp modSp mod modAnim">
        <pc:chgData name="doc. RNDr. Marián Kireš PhD." userId="806b314d-655c-4b5c-9d34-ebb55657b693" providerId="ADAL" clId="{FBAA46BB-7190-4A25-AE8F-4B71BB9B9241}" dt="2023-11-01T15:05:26.733" v="109"/>
        <pc:sldMkLst>
          <pc:docMk/>
          <pc:sldMk cId="837125975" sldId="257"/>
        </pc:sldMkLst>
        <pc:spChg chg="mod">
          <ac:chgData name="doc. RNDr. Marián Kireš PhD." userId="806b314d-655c-4b5c-9d34-ebb55657b693" providerId="ADAL" clId="{FBAA46BB-7190-4A25-AE8F-4B71BB9B9241}" dt="2023-11-01T15:02:31.922" v="25" actId="20577"/>
          <ac:spMkLst>
            <pc:docMk/>
            <pc:sldMk cId="837125975" sldId="257"/>
            <ac:spMk id="3" creationId="{98443029-7E84-1B76-7BF8-50F769AA42DC}"/>
          </ac:spMkLst>
        </pc:spChg>
        <pc:picChg chg="add mod">
          <ac:chgData name="doc. RNDr. Marián Kireš PhD." userId="806b314d-655c-4b5c-9d34-ebb55657b693" providerId="ADAL" clId="{FBAA46BB-7190-4A25-AE8F-4B71BB9B9241}" dt="2023-11-01T15:02:40.257" v="28" actId="14100"/>
          <ac:picMkLst>
            <pc:docMk/>
            <pc:sldMk cId="837125975" sldId="257"/>
            <ac:picMk id="5" creationId="{0EEDF869-E48A-48DA-B2C8-7F2124696F6E}"/>
          </ac:picMkLst>
        </pc:picChg>
      </pc:sldChg>
      <pc:sldChg chg="addSp modSp mod modAnim">
        <pc:chgData name="doc. RNDr. Marián Kireš PhD." userId="806b314d-655c-4b5c-9d34-ebb55657b693" providerId="ADAL" clId="{FBAA46BB-7190-4A25-AE8F-4B71BB9B9241}" dt="2023-11-01T15:05:30.643" v="110"/>
        <pc:sldMkLst>
          <pc:docMk/>
          <pc:sldMk cId="2630185823" sldId="258"/>
        </pc:sldMkLst>
        <pc:spChg chg="mod">
          <ac:chgData name="doc. RNDr. Marián Kireš PhD." userId="806b314d-655c-4b5c-9d34-ebb55657b693" providerId="ADAL" clId="{FBAA46BB-7190-4A25-AE8F-4B71BB9B9241}" dt="2023-11-01T15:03:22.292" v="46" actId="20577"/>
          <ac:spMkLst>
            <pc:docMk/>
            <pc:sldMk cId="2630185823" sldId="258"/>
            <ac:spMk id="3" creationId="{98443029-7E84-1B76-7BF8-50F769AA42DC}"/>
          </ac:spMkLst>
        </pc:spChg>
        <pc:picChg chg="add mod">
          <ac:chgData name="doc. RNDr. Marián Kireš PhD." userId="806b314d-655c-4b5c-9d34-ebb55657b693" providerId="ADAL" clId="{FBAA46BB-7190-4A25-AE8F-4B71BB9B9241}" dt="2023-11-01T15:03:24.466" v="47" actId="1076"/>
          <ac:picMkLst>
            <pc:docMk/>
            <pc:sldMk cId="2630185823" sldId="258"/>
            <ac:picMk id="5" creationId="{1FE6C8B1-D814-1A1F-D136-93847D39A9ED}"/>
          </ac:picMkLst>
        </pc:picChg>
      </pc:sldChg>
      <pc:sldChg chg="modSp mod modAnim">
        <pc:chgData name="doc. RNDr. Marián Kireš PhD." userId="806b314d-655c-4b5c-9d34-ebb55657b693" providerId="ADAL" clId="{FBAA46BB-7190-4A25-AE8F-4B71BB9B9241}" dt="2023-11-01T15:05:34.228" v="111"/>
        <pc:sldMkLst>
          <pc:docMk/>
          <pc:sldMk cId="2563610265" sldId="259"/>
        </pc:sldMkLst>
        <pc:spChg chg="mod">
          <ac:chgData name="doc. RNDr. Marián Kireš PhD." userId="806b314d-655c-4b5c-9d34-ebb55657b693" providerId="ADAL" clId="{FBAA46BB-7190-4A25-AE8F-4B71BB9B9241}" dt="2023-11-01T15:03:54.946" v="67" actId="6549"/>
          <ac:spMkLst>
            <pc:docMk/>
            <pc:sldMk cId="2563610265" sldId="259"/>
            <ac:spMk id="3" creationId="{98443029-7E84-1B76-7BF8-50F769AA42DC}"/>
          </ac:spMkLst>
        </pc:spChg>
      </pc:sldChg>
      <pc:sldChg chg="modSp mod modAnim">
        <pc:chgData name="doc. RNDr. Marián Kireš PhD." userId="806b314d-655c-4b5c-9d34-ebb55657b693" providerId="ADAL" clId="{FBAA46BB-7190-4A25-AE8F-4B71BB9B9241}" dt="2023-11-01T15:06:07.162" v="121" actId="6549"/>
        <pc:sldMkLst>
          <pc:docMk/>
          <pc:sldMk cId="658234237" sldId="260"/>
        </pc:sldMkLst>
        <pc:spChg chg="mod">
          <ac:chgData name="doc. RNDr. Marián Kireš PhD." userId="806b314d-655c-4b5c-9d34-ebb55657b693" providerId="ADAL" clId="{FBAA46BB-7190-4A25-AE8F-4B71BB9B9241}" dt="2023-11-01T15:06:01.634" v="118" actId="6549"/>
          <ac:spMkLst>
            <pc:docMk/>
            <pc:sldMk cId="658234237" sldId="260"/>
            <ac:spMk id="3" creationId="{98443029-7E84-1B76-7BF8-50F769AA42DC}"/>
          </ac:spMkLst>
        </pc:spChg>
      </pc:sldChg>
      <pc:sldChg chg="modSp mod modAnim">
        <pc:chgData name="doc. RNDr. Marián Kireš PhD." userId="806b314d-655c-4b5c-9d34-ebb55657b693" providerId="ADAL" clId="{FBAA46BB-7190-4A25-AE8F-4B71BB9B9241}" dt="2023-11-01T15:05:40.732" v="113"/>
        <pc:sldMkLst>
          <pc:docMk/>
          <pc:sldMk cId="2863149630" sldId="261"/>
        </pc:sldMkLst>
        <pc:spChg chg="mod">
          <ac:chgData name="doc. RNDr. Marián Kireš PhD." userId="806b314d-655c-4b5c-9d34-ebb55657b693" providerId="ADAL" clId="{FBAA46BB-7190-4A25-AE8F-4B71BB9B9241}" dt="2023-11-01T15:04:51.532" v="106" actId="27636"/>
          <ac:spMkLst>
            <pc:docMk/>
            <pc:sldMk cId="2863149630" sldId="261"/>
            <ac:spMk id="3" creationId="{98443029-7E84-1B76-7BF8-50F769AA42DC}"/>
          </ac:spMkLst>
        </pc:spChg>
      </pc:sldChg>
      <pc:sldChg chg="addSp modSp add mod modAnim">
        <pc:chgData name="doc. RNDr. Marián Kireš PhD." userId="806b314d-655c-4b5c-9d34-ebb55657b693" providerId="ADAL" clId="{FBAA46BB-7190-4A25-AE8F-4B71BB9B9241}" dt="2023-11-01T21:57:14.708" v="219" actId="20577"/>
        <pc:sldMkLst>
          <pc:docMk/>
          <pc:sldMk cId="582823541" sldId="262"/>
        </pc:sldMkLst>
        <pc:spChg chg="mod">
          <ac:chgData name="doc. RNDr. Marián Kireš PhD." userId="806b314d-655c-4b5c-9d34-ebb55657b693" providerId="ADAL" clId="{FBAA46BB-7190-4A25-AE8F-4B71BB9B9241}" dt="2023-11-01T21:57:14.708" v="219" actId="20577"/>
          <ac:spMkLst>
            <pc:docMk/>
            <pc:sldMk cId="582823541" sldId="262"/>
            <ac:spMk id="3" creationId="{98443029-7E84-1B76-7BF8-50F769AA42DC}"/>
          </ac:spMkLst>
        </pc:spChg>
        <pc:spChg chg="add mod">
          <ac:chgData name="doc. RNDr. Marián Kireš PhD." userId="806b314d-655c-4b5c-9d34-ebb55657b693" providerId="ADAL" clId="{FBAA46BB-7190-4A25-AE8F-4B71BB9B9241}" dt="2023-11-01T21:50:32.158" v="149" actId="113"/>
          <ac:spMkLst>
            <pc:docMk/>
            <pc:sldMk cId="582823541" sldId="262"/>
            <ac:spMk id="6" creationId="{D30D5187-9F42-9323-E7E8-BC14D31DB05B}"/>
          </ac:spMkLst>
        </pc:spChg>
        <pc:picChg chg="add mod">
          <ac:chgData name="doc. RNDr. Marián Kireš PhD." userId="806b314d-655c-4b5c-9d34-ebb55657b693" providerId="ADAL" clId="{FBAA46BB-7190-4A25-AE8F-4B71BB9B9241}" dt="2023-11-01T21:49:57.840" v="143" actId="14100"/>
          <ac:picMkLst>
            <pc:docMk/>
            <pc:sldMk cId="582823541" sldId="262"/>
            <ac:picMk id="5" creationId="{6FA55818-8E60-1467-97EA-B557D67128AC}"/>
          </ac:picMkLst>
        </pc:picChg>
        <pc:picChg chg="add mod">
          <ac:chgData name="doc. RNDr. Marián Kireš PhD." userId="806b314d-655c-4b5c-9d34-ebb55657b693" providerId="ADAL" clId="{FBAA46BB-7190-4A25-AE8F-4B71BB9B9241}" dt="2023-11-01T21:50:00.902" v="144" actId="1076"/>
          <ac:picMkLst>
            <pc:docMk/>
            <pc:sldMk cId="582823541" sldId="262"/>
            <ac:picMk id="7" creationId="{3A6B136F-98A7-A06A-6C60-1453BCB356EF}"/>
          </ac:picMkLst>
        </pc:picChg>
      </pc:sldChg>
      <pc:sldChg chg="modSp add mod modAnim">
        <pc:chgData name="doc. RNDr. Marián Kireš PhD." userId="806b314d-655c-4b5c-9d34-ebb55657b693" providerId="ADAL" clId="{FBAA46BB-7190-4A25-AE8F-4B71BB9B9241}" dt="2023-11-01T22:22:02.675" v="453" actId="6549"/>
        <pc:sldMkLst>
          <pc:docMk/>
          <pc:sldMk cId="3093343238" sldId="263"/>
        </pc:sldMkLst>
        <pc:spChg chg="mod">
          <ac:chgData name="doc. RNDr. Marián Kireš PhD." userId="806b314d-655c-4b5c-9d34-ebb55657b693" providerId="ADAL" clId="{FBAA46BB-7190-4A25-AE8F-4B71BB9B9241}" dt="2023-11-01T22:22:02.675" v="453" actId="6549"/>
          <ac:spMkLst>
            <pc:docMk/>
            <pc:sldMk cId="3093343238" sldId="263"/>
            <ac:spMk id="3" creationId="{98443029-7E84-1B76-7BF8-50F769AA42DC}"/>
          </ac:spMkLst>
        </pc:spChg>
      </pc:sldChg>
      <pc:sldChg chg="addSp delSp modSp add mod">
        <pc:chgData name="doc. RNDr. Marián Kireš PhD." userId="806b314d-655c-4b5c-9d34-ebb55657b693" providerId="ADAL" clId="{FBAA46BB-7190-4A25-AE8F-4B71BB9B9241}" dt="2023-11-01T22:16:45.003" v="328" actId="14100"/>
        <pc:sldMkLst>
          <pc:docMk/>
          <pc:sldMk cId="4257495862" sldId="264"/>
        </pc:sldMkLst>
        <pc:spChg chg="add mod">
          <ac:chgData name="doc. RNDr. Marián Kireš PhD." userId="806b314d-655c-4b5c-9d34-ebb55657b693" providerId="ADAL" clId="{FBAA46BB-7190-4A25-AE8F-4B71BB9B9241}" dt="2023-11-01T21:57:24.033" v="220" actId="14100"/>
          <ac:spMkLst>
            <pc:docMk/>
            <pc:sldMk cId="4257495862" sldId="264"/>
            <ac:spMk id="5" creationId="{ACE3001E-A731-7C6C-DFE7-2C2C05702D08}"/>
          </ac:spMkLst>
        </pc:spChg>
        <pc:spChg chg="add mod">
          <ac:chgData name="doc. RNDr. Marián Kireš PhD." userId="806b314d-655c-4b5c-9d34-ebb55657b693" providerId="ADAL" clId="{FBAA46BB-7190-4A25-AE8F-4B71BB9B9241}" dt="2023-11-01T21:54:23.135" v="182" actId="6549"/>
          <ac:spMkLst>
            <pc:docMk/>
            <pc:sldMk cId="4257495862" sldId="264"/>
            <ac:spMk id="11" creationId="{5E17EEA7-55C3-65E3-FDEA-F398BC83DBD4}"/>
          </ac:spMkLst>
        </pc:spChg>
        <pc:spChg chg="add mod">
          <ac:chgData name="doc. RNDr. Marián Kireš PhD." userId="806b314d-655c-4b5c-9d34-ebb55657b693" providerId="ADAL" clId="{FBAA46BB-7190-4A25-AE8F-4B71BB9B9241}" dt="2023-11-01T21:58:20.869" v="229" actId="403"/>
          <ac:spMkLst>
            <pc:docMk/>
            <pc:sldMk cId="4257495862" sldId="264"/>
            <ac:spMk id="13" creationId="{94B1465C-3E2E-8EA8-26EE-1E4995D19569}"/>
          </ac:spMkLst>
        </pc:spChg>
        <pc:spChg chg="add mod">
          <ac:chgData name="doc. RNDr. Marián Kireš PhD." userId="806b314d-655c-4b5c-9d34-ebb55657b693" providerId="ADAL" clId="{FBAA46BB-7190-4A25-AE8F-4B71BB9B9241}" dt="2023-11-01T22:00:38.875" v="248" actId="1076"/>
          <ac:spMkLst>
            <pc:docMk/>
            <pc:sldMk cId="4257495862" sldId="264"/>
            <ac:spMk id="15" creationId="{FC6D0D87-4921-1076-B074-AA8C5725FFCB}"/>
          </ac:spMkLst>
        </pc:spChg>
        <pc:spChg chg="add mod">
          <ac:chgData name="doc. RNDr. Marián Kireš PhD." userId="806b314d-655c-4b5c-9d34-ebb55657b693" providerId="ADAL" clId="{FBAA46BB-7190-4A25-AE8F-4B71BB9B9241}" dt="2023-11-01T22:00:41.703" v="249" actId="1076"/>
          <ac:spMkLst>
            <pc:docMk/>
            <pc:sldMk cId="4257495862" sldId="264"/>
            <ac:spMk id="17" creationId="{5EECB010-AC69-F60A-F1A0-72CBAA967823}"/>
          </ac:spMkLst>
        </pc:spChg>
        <pc:spChg chg="add mod">
          <ac:chgData name="doc. RNDr. Marián Kireš PhD." userId="806b314d-655c-4b5c-9d34-ebb55657b693" providerId="ADAL" clId="{FBAA46BB-7190-4A25-AE8F-4B71BB9B9241}" dt="2023-11-01T22:16:45.003" v="328" actId="14100"/>
          <ac:spMkLst>
            <pc:docMk/>
            <pc:sldMk cId="4257495862" sldId="264"/>
            <ac:spMk id="20" creationId="{43EA1ADC-D191-5B3F-3DB4-30C62451522D}"/>
          </ac:spMkLst>
        </pc:spChg>
        <pc:spChg chg="add del mod">
          <ac:chgData name="doc. RNDr. Marián Kireš PhD." userId="806b314d-655c-4b5c-9d34-ebb55657b693" providerId="ADAL" clId="{FBAA46BB-7190-4A25-AE8F-4B71BB9B9241}" dt="2023-11-01T22:09:56.057" v="269" actId="478"/>
          <ac:spMkLst>
            <pc:docMk/>
            <pc:sldMk cId="4257495862" sldId="264"/>
            <ac:spMk id="21" creationId="{96395030-B1C9-5264-407A-76AC9ED223AB}"/>
          </ac:spMkLst>
        </pc:spChg>
        <pc:spChg chg="add del mod">
          <ac:chgData name="doc. RNDr. Marián Kireš PhD." userId="806b314d-655c-4b5c-9d34-ebb55657b693" providerId="ADAL" clId="{FBAA46BB-7190-4A25-AE8F-4B71BB9B9241}" dt="2023-11-01T22:13:30.735" v="285" actId="478"/>
          <ac:spMkLst>
            <pc:docMk/>
            <pc:sldMk cId="4257495862" sldId="264"/>
            <ac:spMk id="22" creationId="{D56594D9-D2E2-4679-DE51-36400E59E614}"/>
          </ac:spMkLst>
        </pc:spChg>
        <pc:spChg chg="add del mod">
          <ac:chgData name="doc. RNDr. Marián Kireš PhD." userId="806b314d-655c-4b5c-9d34-ebb55657b693" providerId="ADAL" clId="{FBAA46BB-7190-4A25-AE8F-4B71BB9B9241}" dt="2023-11-01T22:15:33.802" v="303" actId="478"/>
          <ac:spMkLst>
            <pc:docMk/>
            <pc:sldMk cId="4257495862" sldId="264"/>
            <ac:spMk id="23" creationId="{2D47C9F8-A66A-7F6F-DC12-EA3380406393}"/>
          </ac:spMkLst>
        </pc:spChg>
        <pc:spChg chg="add mod">
          <ac:chgData name="doc. RNDr. Marián Kireš PhD." userId="806b314d-655c-4b5c-9d34-ebb55657b693" providerId="ADAL" clId="{FBAA46BB-7190-4A25-AE8F-4B71BB9B9241}" dt="2023-11-01T22:16:26.963" v="326" actId="1076"/>
          <ac:spMkLst>
            <pc:docMk/>
            <pc:sldMk cId="4257495862" sldId="264"/>
            <ac:spMk id="24" creationId="{6D30630C-BF1E-4345-494C-28BC3AB2FEB5}"/>
          </ac:spMkLst>
        </pc:spChg>
        <pc:graphicFrameChg chg="add mod">
          <ac:chgData name="doc. RNDr. Marián Kireš PhD." userId="806b314d-655c-4b5c-9d34-ebb55657b693" providerId="ADAL" clId="{FBAA46BB-7190-4A25-AE8F-4B71BB9B9241}" dt="2023-11-01T21:57:44.521" v="223" actId="1076"/>
          <ac:graphicFrameMkLst>
            <pc:docMk/>
            <pc:sldMk cId="4257495862" sldId="264"/>
            <ac:graphicFrameMk id="7" creationId="{E77A1EAE-DD51-1814-EBB0-C2627A1C99EA}"/>
          </ac:graphicFrameMkLst>
        </pc:graphicFrameChg>
        <pc:graphicFrameChg chg="add del mod">
          <ac:chgData name="doc. RNDr. Marián Kireš PhD." userId="806b314d-655c-4b5c-9d34-ebb55657b693" providerId="ADAL" clId="{FBAA46BB-7190-4A25-AE8F-4B71BB9B9241}" dt="2023-11-01T22:16:22.307" v="325" actId="478"/>
          <ac:graphicFrameMkLst>
            <pc:docMk/>
            <pc:sldMk cId="4257495862" sldId="264"/>
            <ac:graphicFrameMk id="8" creationId="{442805DC-F681-4C64-7442-35C78B33F539}"/>
          </ac:graphicFrameMkLst>
        </pc:graphicFrameChg>
        <pc:graphicFrameChg chg="add mod">
          <ac:chgData name="doc. RNDr. Marián Kireš PhD." userId="806b314d-655c-4b5c-9d34-ebb55657b693" providerId="ADAL" clId="{FBAA46BB-7190-4A25-AE8F-4B71BB9B9241}" dt="2023-11-01T22:01:24.602" v="258" actId="1076"/>
          <ac:graphicFrameMkLst>
            <pc:docMk/>
            <pc:sldMk cId="4257495862" sldId="264"/>
            <ac:graphicFrameMk id="18" creationId="{993FB7B4-8B82-823B-1D0A-20F1157521EE}"/>
          </ac:graphicFrameMkLst>
        </pc:graphicFrameChg>
        <pc:picChg chg="del">
          <ac:chgData name="doc. RNDr. Marián Kireš PhD." userId="806b314d-655c-4b5c-9d34-ebb55657b693" providerId="ADAL" clId="{FBAA46BB-7190-4A25-AE8F-4B71BB9B9241}" dt="2023-11-01T15:06:48.964" v="132" actId="478"/>
          <ac:picMkLst>
            <pc:docMk/>
            <pc:sldMk cId="4257495862" sldId="264"/>
            <ac:picMk id="5" creationId="{6FA55818-8E60-1467-97EA-B557D67128AC}"/>
          </ac:picMkLst>
        </pc:picChg>
        <pc:picChg chg="add mod">
          <ac:chgData name="doc. RNDr. Marián Kireš PhD." userId="806b314d-655c-4b5c-9d34-ebb55657b693" providerId="ADAL" clId="{FBAA46BB-7190-4A25-AE8F-4B71BB9B9241}" dt="2023-11-01T21:57:25.587" v="221" actId="1076"/>
          <ac:picMkLst>
            <pc:docMk/>
            <pc:sldMk cId="4257495862" sldId="264"/>
            <ac:picMk id="6" creationId="{DD0715C5-AFAD-E8AD-1A8C-E3BABE95964C}"/>
          </ac:picMkLst>
        </pc:picChg>
        <pc:picChg chg="del">
          <ac:chgData name="doc. RNDr. Marián Kireš PhD." userId="806b314d-655c-4b5c-9d34-ebb55657b693" providerId="ADAL" clId="{FBAA46BB-7190-4A25-AE8F-4B71BB9B9241}" dt="2023-11-01T15:06:49.642" v="133" actId="478"/>
          <ac:picMkLst>
            <pc:docMk/>
            <pc:sldMk cId="4257495862" sldId="264"/>
            <ac:picMk id="7" creationId="{3A6B136F-98A7-A06A-6C60-1453BCB356EF}"/>
          </ac:picMkLst>
        </pc:picChg>
        <pc:picChg chg="add mod">
          <ac:chgData name="doc. RNDr. Marián Kireš PhD." userId="806b314d-655c-4b5c-9d34-ebb55657b693" providerId="ADAL" clId="{FBAA46BB-7190-4A25-AE8F-4B71BB9B9241}" dt="2023-11-01T22:00:26.237" v="246" actId="1076"/>
          <ac:picMkLst>
            <pc:docMk/>
            <pc:sldMk cId="4257495862" sldId="264"/>
            <ac:picMk id="9" creationId="{BF723179-F720-C9F1-E4F0-F442A0AD3DA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A96F4335-1BE3-CBD8-036A-40BA53F51C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1CF1782-C752-2C01-8855-81AFA250A8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BA242-1CD9-4093-9A73-7DD5C9D7BDDF}" type="datetimeFigureOut">
              <a:rPr lang="sk-SK" smtClean="0"/>
              <a:t>1. 11. 2023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E8684809-5CFB-9B19-9C5C-28695C5A92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49282178-6A0A-DCAA-590B-3AA797522F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3BDF0-E9FB-415B-9353-3DA90B3BE1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492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782BE-D6E9-DC44-CC6F-7EA648B40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F31CEB-81B5-2502-0053-E1A85F0DF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385207E-429E-5014-78A6-0058943B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1. 11. 2023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0D9F8E2-1094-1A09-11CE-BBCE6EAD9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54319B8-B0DF-1239-A44E-A3A99EB64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005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7ECF3-D672-81B9-525E-2C3995AB4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CF69975-C6BB-4DFF-63B2-EE0E20424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3A1EB9D-2A89-F277-B1D9-B359B2D0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1. 11. 2023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AEC9BD4-AE8E-7512-8DA6-DA5AB798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71F243E-8190-BF09-6AC7-8F0FCC864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296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D4F4CBCC-D588-8557-A5A7-F9B11A6B8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57F1587-E305-ADF9-7673-FE55EE6DC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40E8938-BA73-6814-5718-7FDDB228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1. 11. 2023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9106DA1-A811-B2EB-A754-CA92A9A54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CEA6927-F284-B228-48C4-43BC1430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159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2615C8-E1A8-9E6C-875C-4EB5406C3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470" y="365126"/>
            <a:ext cx="11400720" cy="89161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sk-SK" dirty="0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8F2818-FF5D-2AAD-94D3-81E0DC08F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469" y="1369348"/>
            <a:ext cx="11400721" cy="512352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323538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1E155-904E-77BA-26E7-790DA1350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488" y="1709738"/>
            <a:ext cx="11283606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k-SK" dirty="0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CA7747-ECF8-1324-3C38-70D3A4975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Kliknite sem a 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237010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5E2CC6-24CD-99A5-2BC0-6BE265BA7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A75A74-438B-2935-31E9-8C647CEA4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F7A5CEF-9675-55E6-C4FD-D2CF55CAA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9E4F4CF-F77B-D0BC-94B4-8A9324FE9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1. 11. 2023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2EBA325-9F01-67F3-DD31-11A44EA0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5907458-436F-4FA5-1B71-78A0D46FA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583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F41AB-B922-8BAC-18D9-A1DF9742C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70DAC7-932E-E64C-6A43-70CCBCFA1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1DE335D-6223-7B8F-DA8B-3ACC4026C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F36DC7F-62A9-B427-874C-26B2D481B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6147157-D5D0-E1D5-FF60-453425E0B7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3D25A714-071E-7072-2ECF-B48CB0EA4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1. 11. 2023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01C402A-BE01-AFAD-4829-347B2F3E0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6FE1EF85-9601-43CE-6924-5F59DD32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120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5C33B-7A20-4776-6171-D557DE5AC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A249ACA1-78B0-1F43-AA39-AAC1AA78B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1. 11. 2023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3A663AF-83CD-2A4D-268C-0F011C2C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7627ABE-624E-0338-EFF1-00DFE97DB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384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DCA9E8DD-E85D-B4EA-8330-BFA027158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1. 11. 2023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0347FBCA-C83E-3A40-F020-C432269F4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48A0E94-8904-01A2-6BF7-98E4BFF4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601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E5B6C-0F32-0B00-67CC-160E2FA06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860E90B-3CC1-3B6D-4F4D-09EBB5A9B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3C4C5C8-3F0B-BD02-C13A-44C17EFBA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C3D70D7-1427-9091-540C-D1FFEEE0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1. 11. 2023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9BA90CE-EB52-0956-9867-BAEC90533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A7569FB-52C4-7C12-DB3B-088CBDBCC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738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F13B2-B72F-5CE0-D732-399E23959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D39F2B5F-2827-5E6F-E460-20C2D4FE2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C3AFD1-CEA6-DFAA-9FA3-20CEE44A4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5B28CA2-A08C-1691-4E16-6250A03C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1. 11. 2023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F32FACB-B902-18EE-BFF6-391C52F25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70D8E14-E89B-29D4-05C2-26F23B1F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150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8D12B85-84F8-E313-71AA-3A2F4181F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94C0A3-EB37-C99F-4276-EF173CE17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7E02122-7907-3D07-00A7-2C12CA18D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530FB-4455-42C8-A45A-201ECEDD4DAD}" type="datetimeFigureOut">
              <a:rPr lang="sk-SK" smtClean="0"/>
              <a:t>1. 11. 2023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B3A7EBE-8C1C-614C-893C-E5837704D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3F1DAE7-4E3C-676A-7ABC-D1B7443E1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23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o6mIXcOmqs" TargetMode="External"/><Relationship Id="rId2" Type="http://schemas.openxmlformats.org/officeDocument/2006/relationships/hyperlink" Target="https://www.youtube.com/watch?v=CBZb3rI78J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8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B80932-D15C-B939-9245-58EF576F0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391" y="1122362"/>
            <a:ext cx="10734065" cy="3553239"/>
          </a:xfrm>
        </p:spPr>
        <p:txBody>
          <a:bodyPr>
            <a:noAutofit/>
          </a:bodyPr>
          <a:lstStyle/>
          <a:p>
            <a:r>
              <a:rPr lang="sk-SK" sz="2800" b="1" dirty="0">
                <a:latin typeface="+mn-lt"/>
              </a:rPr>
              <a:t>12. </a:t>
            </a:r>
            <a:r>
              <a:rPr lang="sk-SK" sz="2800" b="1">
                <a:latin typeface="+mn-lt"/>
              </a:rPr>
              <a:t>Mydlová špirála</a:t>
            </a:r>
            <a:br>
              <a:rPr lang="sk-SK" sz="2800" b="1">
                <a:latin typeface="+mn-lt"/>
              </a:rPr>
            </a:br>
            <a:br>
              <a:rPr lang="sk-SK" sz="2800" b="1" dirty="0">
                <a:latin typeface="+mn-lt"/>
              </a:rPr>
            </a:br>
            <a:r>
              <a:rPr lang="sk-SK" sz="2800" dirty="0">
                <a:latin typeface="+mn-lt"/>
              </a:rPr>
              <a:t>Ak ponoríte stlačenú „slinky“ špirálu do mydlového roztoku a potom ju vytiahnete a natiahnete, medzi závitmi vznikne tenká mydlová blana. Ak blanu na jednom mieste porušíte, jej okraj sa začne pohybovať. Vysvetlite tento jav a preskúmajte pohyb okraja blany.</a:t>
            </a:r>
          </a:p>
        </p:txBody>
      </p:sp>
    </p:spTree>
    <p:extLst>
      <p:ext uri="{BB962C8B-B14F-4D97-AF65-F5344CB8AC3E}">
        <p14:creationId xmlns:p14="http://schemas.microsoft.com/office/powerpoint/2010/main" val="190535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Ukážme o čo ide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hlinkClick r:id="rId2"/>
              </a:rPr>
              <a:t>https://www.youtube.com/watch?v=CBZb3rI78JU</a:t>
            </a:r>
            <a:endParaRPr lang="sk-SK" dirty="0"/>
          </a:p>
          <a:p>
            <a:pPr marL="0" indent="0">
              <a:buNone/>
            </a:pPr>
            <a:r>
              <a:rPr lang="sk-SK" dirty="0">
                <a:hlinkClick r:id="rId3"/>
              </a:rPr>
              <a:t>https://www.youtube.com/watch?v=5o6mIXcOmqs</a:t>
            </a:r>
            <a:endParaRPr lang="sk-SK" dirty="0"/>
          </a:p>
          <a:p>
            <a:endParaRPr lang="sk-SK" dirty="0"/>
          </a:p>
          <a:p>
            <a:r>
              <a:rPr lang="sk-SK" dirty="0"/>
              <a:t>slinky pružinu ponoríme do saponátového roztoku</a:t>
            </a:r>
          </a:p>
          <a:p>
            <a:r>
              <a:rPr lang="sk-SK" dirty="0"/>
              <a:t>pružinu vytiahneme a natiahneme </a:t>
            </a:r>
          </a:p>
          <a:p>
            <a:r>
              <a:rPr lang="sk-SK" dirty="0"/>
              <a:t>medzi závitmi pružiny vznikne mydlová blana</a:t>
            </a:r>
          </a:p>
          <a:p>
            <a:r>
              <a:rPr lang="sk-SK" dirty="0"/>
              <a:t>blanu porušíme a jej okraj sa začne pohybovať</a:t>
            </a:r>
          </a:p>
          <a:p>
            <a:endParaRPr lang="sk-SK" dirty="0"/>
          </a:p>
        </p:txBody>
      </p:sp>
      <p:pic>
        <p:nvPicPr>
          <p:cNvPr id="5" name="Obrázok 4" descr="Obrázok, na ktorom je pružina, príroda, struna, kovové výrobky&#10;&#10;Automaticky generovaný popis">
            <a:extLst>
              <a:ext uri="{FF2B5EF4-FFF2-40B4-BE49-F238E27FC236}">
                <a16:creationId xmlns:a16="http://schemas.microsoft.com/office/drawing/2014/main" id="{0EEDF869-E48A-48DA-B2C8-7F2124696F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30878" y="328782"/>
            <a:ext cx="2847312" cy="627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12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Ako rozumieme zadaniu úlohy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mydlový roztok (stabilita mydlovej blany)</a:t>
            </a:r>
          </a:p>
          <a:p>
            <a:r>
              <a:rPr lang="sk-SK" dirty="0"/>
              <a:t>vytiahnutá a navyše roztiahnutá slinky pružina</a:t>
            </a:r>
            <a:br>
              <a:rPr lang="sk-SK" dirty="0"/>
            </a:br>
            <a:r>
              <a:rPr lang="sk-SK" dirty="0"/>
              <a:t>(preskúmajme obe možnosti)</a:t>
            </a:r>
          </a:p>
          <a:p>
            <a:r>
              <a:rPr lang="sk-SK" dirty="0"/>
              <a:t>prerušenie blany na rôznych miestach</a:t>
            </a:r>
          </a:p>
          <a:p>
            <a:r>
              <a:rPr lang="sk-SK" dirty="0"/>
              <a:t>pohyb okraja blany nahor, nadol, porovnanie </a:t>
            </a:r>
            <a:br>
              <a:rPr lang="sk-SK" dirty="0"/>
            </a:br>
            <a:r>
              <a:rPr lang="sk-SK" dirty="0"/>
              <a:t>oboch pohybov vzájomne</a:t>
            </a:r>
          </a:p>
          <a:p>
            <a:endParaRPr lang="sk-SK" dirty="0"/>
          </a:p>
        </p:txBody>
      </p:sp>
      <p:pic>
        <p:nvPicPr>
          <p:cNvPr id="5" name="Obrázok 4" descr="Obrázok, na ktorom je detské kresby, kresba, umenie, dizajn&#10;&#10;Automaticky generovaný popis">
            <a:extLst>
              <a:ext uri="{FF2B5EF4-FFF2-40B4-BE49-F238E27FC236}">
                <a16:creationId xmlns:a16="http://schemas.microsoft.com/office/drawing/2014/main" id="{1FE6C8B1-D814-1A1F-D136-93847D39A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410" y="593889"/>
            <a:ext cx="4384319" cy="547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18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Čo nás môže zaujímať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Čo vyvoláva pohyb okraja blany pohybuje?</a:t>
            </a:r>
          </a:p>
          <a:p>
            <a:r>
              <a:rPr lang="sk-SK" dirty="0"/>
              <a:t>Akým pohybom (rovnomerným, zrýchleným) sa okraj pohybuje?</a:t>
            </a:r>
          </a:p>
          <a:p>
            <a:r>
              <a:rPr lang="sk-SK" dirty="0"/>
              <a:t>Ako roztiahnutie slinky pružiny ovplyvní pohyb okraja?</a:t>
            </a:r>
          </a:p>
          <a:p>
            <a:r>
              <a:rPr lang="sk-SK" dirty="0"/>
              <a:t>Líši sa pohyb okraja na samovoľne a rovnomerne roztiahnutej slinky pružine? </a:t>
            </a:r>
          </a:p>
          <a:p>
            <a:r>
              <a:rPr lang="sk-SK" dirty="0"/>
              <a:t>Bude sa líšiť pohyb okraja v závislosti od smeru (nahor, nadol) na slinky pružine?</a:t>
            </a:r>
          </a:p>
          <a:p>
            <a:r>
              <a:rPr lang="sk-SK" dirty="0"/>
              <a:t>Ovplyvní orientácia (vodorovne, zvislo, šikmo) slinky pohyb okraja?</a:t>
            </a:r>
          </a:p>
          <a:p>
            <a:r>
              <a:rPr lang="sk-SK" dirty="0"/>
              <a:t>Ako parametre mydlového roztoku (viskozita, hustota, povrchové napätie, hrúbka) ovplyvnia pohyb jeho okraja?</a:t>
            </a:r>
          </a:p>
          <a:p>
            <a:r>
              <a:rPr lang="sk-SK" dirty="0"/>
              <a:t>Ako geometria slinky pružiny (hrúbka drôtu, priemer závitov, sklon) ovplyvní pohyb okraja?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6361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Pripomeňme si fyzikálne javy súvisiace s úlohou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Povrchové napätie kvapalín a povrchová sila</a:t>
            </a:r>
          </a:p>
          <a:p>
            <a:r>
              <a:rPr lang="sk-SK" dirty="0"/>
              <a:t>Mydlový roztok a jeho stabilita</a:t>
            </a:r>
          </a:p>
          <a:p>
            <a:r>
              <a:rPr lang="sk-SK" dirty="0"/>
              <a:t>Sila a pohyb</a:t>
            </a:r>
          </a:p>
          <a:p>
            <a:r>
              <a:rPr lang="sk-SK" dirty="0"/>
              <a:t>Meranie veľkosti povrchového napätia</a:t>
            </a:r>
          </a:p>
          <a:p>
            <a:r>
              <a:rPr lang="sk-SK" dirty="0"/>
              <a:t>Meranie veľkosti viskozity kvapalín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823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Pripomeňme si fyzikálne javy súvisiace s úlohou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Povrch kvapaliny ako pružná blana</a:t>
            </a:r>
          </a:p>
        </p:txBody>
      </p:sp>
      <p:pic>
        <p:nvPicPr>
          <p:cNvPr id="5" name="Obrázok 4" descr="Obrázok, na ktorom je diagram, kresba, kruh, rad&#10;&#10;Automaticky generovaný popis">
            <a:extLst>
              <a:ext uri="{FF2B5EF4-FFF2-40B4-BE49-F238E27FC236}">
                <a16:creationId xmlns:a16="http://schemas.microsoft.com/office/drawing/2014/main" id="{6FA55818-8E60-1467-97EA-B557D6712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891" y="1875655"/>
            <a:ext cx="3925636" cy="3862993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3A6B136F-98A7-A06A-6C60-1453BCB356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813" y="2046139"/>
            <a:ext cx="4485724" cy="2526442"/>
          </a:xfrm>
          <a:prstGeom prst="rect">
            <a:avLst/>
          </a:prstGeom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D30D5187-9F42-9323-E7E8-BC14D31DB05B}"/>
              </a:ext>
            </a:extLst>
          </p:cNvPr>
          <p:cNvSpPr txBox="1"/>
          <p:nvPr/>
        </p:nvSpPr>
        <p:spPr>
          <a:xfrm>
            <a:off x="5512300" y="4999984"/>
            <a:ext cx="60967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 každú molekulu, ktorá sa nachádza v povrchovej vrstve pôsobia molekuly kvapaliny výslednou príťažlivou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kohéznou silou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smerujúcou dovnútra kvapaliny. </a:t>
            </a:r>
          </a:p>
          <a:p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Kohézna sila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 kolmá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 voľný povrch kvapaliny.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k-SK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Vplyvom kohéznych síl je povrchová vrstva kvapalín </a:t>
            </a:r>
            <a:r>
              <a:rPr lang="sk-SK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pružná</a:t>
            </a:r>
            <a:r>
              <a:rPr lang="sk-SK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282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Pripomeňme si fyzikálne javy súvisiace s úlohou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Povrchové napätie kvapalín a povrchová sila</a:t>
            </a:r>
          </a:p>
          <a:p>
            <a:endParaRPr lang="sk-SK" dirty="0"/>
          </a:p>
        </p:txBody>
      </p:sp>
      <p:pic>
        <p:nvPicPr>
          <p:cNvPr id="6" name="Obrázok 5" descr="Obrázok, na ktorom je diagram, rad, text, biela tabuľa&#10;&#10;Automaticky generovaný popis">
            <a:extLst>
              <a:ext uri="{FF2B5EF4-FFF2-40B4-BE49-F238E27FC236}">
                <a16:creationId xmlns:a16="http://schemas.microsoft.com/office/drawing/2014/main" id="{DD0715C5-AFAD-E8AD-1A8C-E3BABE959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69" y="3306892"/>
            <a:ext cx="4884306" cy="2429094"/>
          </a:xfrm>
          <a:prstGeom prst="rect">
            <a:avLst/>
          </a:prstGeom>
        </p:spPr>
      </p:pic>
      <p:pic>
        <p:nvPicPr>
          <p:cNvPr id="9" name="Obrázok 8" descr="Obrázok, na ktorom je rad, štvorec, snímka obrazovky, diagram&#10;&#10;Automaticky generovaný popis">
            <a:extLst>
              <a:ext uri="{FF2B5EF4-FFF2-40B4-BE49-F238E27FC236}">
                <a16:creationId xmlns:a16="http://schemas.microsoft.com/office/drawing/2014/main" id="{BF723179-F720-C9F1-E4F0-F442A0AD3DA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176" y="252109"/>
            <a:ext cx="3476993" cy="3103124"/>
          </a:xfrm>
          <a:prstGeom prst="rect">
            <a:avLst/>
          </a:prstGeom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ACE3001E-A731-7C6C-DFE7-2C2C05702D08}"/>
              </a:ext>
            </a:extLst>
          </p:cNvPr>
          <p:cNvSpPr txBox="1"/>
          <p:nvPr/>
        </p:nvSpPr>
        <p:spPr>
          <a:xfrm>
            <a:off x="436929" y="2150033"/>
            <a:ext cx="63932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Prírastok potenciálnej energie molekúl v povrchovej vrstve voči ostatným molekulám kvapaliny sa nazýva </a:t>
            </a:r>
            <a:r>
              <a:rPr lang="sk-SK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povrchová energia  </a:t>
            </a:r>
            <a:r>
              <a:rPr lang="sk-SK" sz="18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sk-SK" sz="1800" kern="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sk-SK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sk-SK" dirty="0"/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E77A1EAE-DD51-1814-EBB0-C2627A1C99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103373"/>
              </p:ext>
            </p:extLst>
          </p:nvPr>
        </p:nvGraphicFramePr>
        <p:xfrm>
          <a:off x="6475413" y="3611563"/>
          <a:ext cx="143033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723586" imgH="228501" progId="">
                  <p:embed/>
                </p:oleObj>
              </mc:Choice>
              <mc:Fallback>
                <p:oleObj r:id="rId4" imgW="723586" imgH="228501" progId="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E77A1EAE-DD51-1814-EBB0-C2627A1C99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5413" y="3611563"/>
                        <a:ext cx="1430337" cy="450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lokTextu 10">
            <a:extLst>
              <a:ext uri="{FF2B5EF4-FFF2-40B4-BE49-F238E27FC236}">
                <a16:creationId xmlns:a16="http://schemas.microsoft.com/office/drawing/2014/main" id="{5E17EEA7-55C3-65E3-FDEA-F398BC83DBD4}"/>
              </a:ext>
            </a:extLst>
          </p:cNvPr>
          <p:cNvSpPr txBox="1"/>
          <p:nvPr/>
        </p:nvSpPr>
        <p:spPr>
          <a:xfrm>
            <a:off x="5953733" y="5150496"/>
            <a:ext cx="60967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Povrchová energia je zložkou vnútornej energie kvapaliny. Závisí priamo úmerne  od veľkosti plochy  </a:t>
            </a:r>
            <a:r>
              <a:rPr lang="sk-SK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povrchu kvapaliny. Konštanta úmernosti  </a:t>
            </a:r>
            <a:r>
              <a:rPr lang="sk-SK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sym typeface="Symbol" panose="05050102010706020507" pitchFamily="18" charset="2"/>
              </a:rPr>
              <a:t></a:t>
            </a:r>
            <a:r>
              <a:rPr lang="sk-SK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závisí od druhu kvapaliny a prostredia nad voľným povrchom kvapaliny. Nazýva sa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povrchové napätie.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94B1465C-3E2E-8EA8-26EE-1E4995D19569}"/>
              </a:ext>
            </a:extLst>
          </p:cNvPr>
          <p:cNvSpPr txBox="1"/>
          <p:nvPr/>
        </p:nvSpPr>
        <p:spPr>
          <a:xfrm>
            <a:off x="6316243" y="3989581"/>
            <a:ext cx="16701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= </a:t>
            </a:r>
            <a:r>
              <a:rPr lang="sk-SK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sk-SK" sz="24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sk-S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FC6D0D87-4921-1076-B074-AA8C5725FFCB}"/>
              </a:ext>
            </a:extLst>
          </p:cNvPr>
          <p:cNvSpPr txBox="1"/>
          <p:nvPr/>
        </p:nvSpPr>
        <p:spPr>
          <a:xfrm>
            <a:off x="9269096" y="3561124"/>
            <a:ext cx="14076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= 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sk-SK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endParaRPr lang="sk-SK" sz="2400" dirty="0"/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5EECB010-AC69-F60A-F1A0-72CBAA967823}"/>
              </a:ext>
            </a:extLst>
          </p:cNvPr>
          <p:cNvSpPr txBox="1"/>
          <p:nvPr/>
        </p:nvSpPr>
        <p:spPr>
          <a:xfrm>
            <a:off x="8855702" y="3962207"/>
            <a:ext cx="20928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sk-SK" sz="24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endParaRPr lang="sk-SK" sz="2400" dirty="0"/>
          </a:p>
        </p:txBody>
      </p:sp>
      <p:graphicFrame>
        <p:nvGraphicFramePr>
          <p:cNvPr id="18" name="Objekt 17">
            <a:extLst>
              <a:ext uri="{FF2B5EF4-FFF2-40B4-BE49-F238E27FC236}">
                <a16:creationId xmlns:a16="http://schemas.microsoft.com/office/drawing/2014/main" id="{993FB7B4-8B82-823B-1D0A-20F1157521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479039"/>
              </p:ext>
            </p:extLst>
          </p:nvPr>
        </p:nvGraphicFramePr>
        <p:xfrm>
          <a:off x="8562975" y="4395788"/>
          <a:ext cx="1281113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711000" imgH="393480" progId="">
                  <p:embed/>
                </p:oleObj>
              </mc:Choice>
              <mc:Fallback>
                <p:oleObj r:id="rId6" imgW="711000" imgH="393480" progId="">
                  <p:embed/>
                  <p:pic>
                    <p:nvPicPr>
                      <p:cNvPr id="18" name="Objekt 17">
                        <a:extLst>
                          <a:ext uri="{FF2B5EF4-FFF2-40B4-BE49-F238E27FC236}">
                            <a16:creationId xmlns:a16="http://schemas.microsoft.com/office/drawing/2014/main" id="{993FB7B4-8B82-823B-1D0A-20F1157521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2975" y="4395788"/>
                        <a:ext cx="1281113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BlokTextu 19">
            <a:extLst>
              <a:ext uri="{FF2B5EF4-FFF2-40B4-BE49-F238E27FC236}">
                <a16:creationId xmlns:a16="http://schemas.microsoft.com/office/drawing/2014/main" id="{43EA1ADC-D191-5B3F-3DB4-30C62451522D}"/>
              </a:ext>
            </a:extLst>
          </p:cNvPr>
          <p:cNvSpPr txBox="1"/>
          <p:nvPr/>
        </p:nvSpPr>
        <p:spPr>
          <a:xfrm>
            <a:off x="10000564" y="4521344"/>
            <a:ext cx="16749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k-SK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sk-SK" sz="24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2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</a:t>
            </a:r>
            <a:endParaRPr lang="sk-S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BlokTextu 23">
                <a:extLst>
                  <a:ext uri="{FF2B5EF4-FFF2-40B4-BE49-F238E27FC236}">
                    <a16:creationId xmlns:a16="http://schemas.microsoft.com/office/drawing/2014/main" id="{6D30630C-BF1E-4345-494C-28BC3AB2FEB5}"/>
                  </a:ext>
                </a:extLst>
              </p:cNvPr>
              <p:cNvSpPr txBox="1"/>
              <p:nvPr/>
            </p:nvSpPr>
            <p:spPr>
              <a:xfrm>
                <a:off x="6444616" y="3130245"/>
                <a:ext cx="154174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sk-SK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sk-SK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sk-SK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sk-SK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sk-SK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>
          <p:sp>
            <p:nvSpPr>
              <p:cNvPr id="24" name="BlokTextu 23">
                <a:extLst>
                  <a:ext uri="{FF2B5EF4-FFF2-40B4-BE49-F238E27FC236}">
                    <a16:creationId xmlns:a16="http://schemas.microsoft.com/office/drawing/2014/main" id="{6D30630C-BF1E-4345-494C-28BC3AB2F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616" y="3130245"/>
                <a:ext cx="1541745" cy="369332"/>
              </a:xfrm>
              <a:prstGeom prst="rect">
                <a:avLst/>
              </a:prstGeom>
              <a:blipFill>
                <a:blip r:embed="rId8"/>
                <a:stretch>
                  <a:fillRect l="-1186" b="-655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749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Pripomeňme si fyzikálne javy súvisiace s úlohou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Meranie veľkosti povrchového napätia</a:t>
            </a:r>
          </a:p>
          <a:p>
            <a:pPr lvl="1"/>
            <a:r>
              <a:rPr lang="sk-SK" dirty="0"/>
              <a:t>kapilárnou </a:t>
            </a:r>
            <a:r>
              <a:rPr lang="sk-SK" dirty="0" err="1"/>
              <a:t>eleváciou</a:t>
            </a:r>
            <a:endParaRPr lang="sk-SK" dirty="0"/>
          </a:p>
          <a:p>
            <a:pPr lvl="1"/>
            <a:r>
              <a:rPr lang="sk-SK" dirty="0"/>
              <a:t>odtrhávacou metódou</a:t>
            </a:r>
          </a:p>
          <a:p>
            <a:endParaRPr lang="sk-SK" dirty="0"/>
          </a:p>
          <a:p>
            <a:r>
              <a:rPr lang="sk-SK" dirty="0"/>
              <a:t>Meranie veľkosti viskozity kvapalín</a:t>
            </a:r>
          </a:p>
          <a:p>
            <a:pPr lvl="1"/>
            <a:r>
              <a:rPr lang="sk-SK" dirty="0"/>
              <a:t>kapilárnym </a:t>
            </a:r>
            <a:r>
              <a:rPr lang="sk-SK" dirty="0" err="1"/>
              <a:t>viskozimetrom</a:t>
            </a:r>
            <a:endParaRPr lang="sk-SK" dirty="0"/>
          </a:p>
          <a:p>
            <a:pPr lvl="1"/>
            <a:r>
              <a:rPr lang="sk-SK"/>
              <a:t>pádom </a:t>
            </a:r>
            <a:r>
              <a:rPr lang="sk-SK" dirty="0"/>
              <a:t>guľôčky v kvapaline</a:t>
            </a:r>
          </a:p>
        </p:txBody>
      </p:sp>
    </p:spTree>
    <p:extLst>
      <p:ext uri="{BB962C8B-B14F-4D97-AF65-F5344CB8AC3E}">
        <p14:creationId xmlns:p14="http://schemas.microsoft.com/office/powerpoint/2010/main" val="3093343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Čo by sme mohli zisťovať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Demonštrujme a ozrejmime pohyb okraja mydlového povrchu</a:t>
            </a:r>
          </a:p>
          <a:p>
            <a:r>
              <a:rPr lang="sk-SK" dirty="0" err="1"/>
              <a:t>Videomeraním</a:t>
            </a:r>
            <a:r>
              <a:rPr lang="sk-SK" dirty="0"/>
              <a:t> zaznamenajme parametre pohybu</a:t>
            </a:r>
          </a:p>
          <a:p>
            <a:r>
              <a:rPr lang="sk-SK" dirty="0"/>
              <a:t>Pripravme mydlové roztoky líšiace sa veľkosťou povrchového napätia, viskozitou, hustotou</a:t>
            </a:r>
          </a:p>
          <a:p>
            <a:r>
              <a:rPr lang="sk-SK" dirty="0"/>
              <a:t>Zadovážme slinky pružiny s rôznych materiálov (rôzna </a:t>
            </a:r>
            <a:r>
              <a:rPr lang="sk-SK" dirty="0" err="1"/>
              <a:t>zmáčavosť</a:t>
            </a:r>
            <a:r>
              <a:rPr lang="sk-SK" dirty="0"/>
              <a:t>) a rôznej geometrie (hrúbka, polomer)</a:t>
            </a:r>
          </a:p>
          <a:p>
            <a:r>
              <a:rPr lang="sk-SK" dirty="0"/>
              <a:t>Preskúmajme pohyb okraja pre </a:t>
            </a:r>
          </a:p>
          <a:p>
            <a:pPr lvl="1"/>
            <a:r>
              <a:rPr lang="sk-SK" dirty="0"/>
              <a:t>rôzne natiahnutia pružiny pri rovnomernom natiahnutí závitov</a:t>
            </a:r>
          </a:p>
          <a:p>
            <a:pPr lvl="1"/>
            <a:r>
              <a:rPr lang="sk-SK" dirty="0"/>
              <a:t>natiahnutia pružiny vlastnou tiažou</a:t>
            </a:r>
          </a:p>
          <a:p>
            <a:pPr lvl="1"/>
            <a:r>
              <a:rPr lang="sk-SK" dirty="0"/>
              <a:t>rôzne orientácie slinky pružiny</a:t>
            </a:r>
          </a:p>
          <a:p>
            <a:pPr lvl="1"/>
            <a:r>
              <a:rPr lang="sk-SK" dirty="0"/>
              <a:t>rôzne smery na danej pružine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631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525</Words>
  <Application>Microsoft Office PowerPoint</Application>
  <PresentationFormat>Širokouhlá</PresentationFormat>
  <Paragraphs>61</Paragraphs>
  <Slides>9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Motív Office</vt:lpstr>
      <vt:lpstr>12. Mydlová špirála  Ak ponoríte stlačenú „slinky“ špirálu do mydlového roztoku a potom ju vytiahnete a natiahnete, medzi závitmi vznikne tenká mydlová blana. Ak blanu na jednom mieste porušíte, jej okraj sa začne pohybovať. Vysvetlite tento jav a preskúmajte pohyb okraja blany.</vt:lpstr>
      <vt:lpstr>Ukážme o čo ide</vt:lpstr>
      <vt:lpstr>Ako rozumieme zadaniu úlohy</vt:lpstr>
      <vt:lpstr>Čo nás môže zaujímať</vt:lpstr>
      <vt:lpstr>Pripomeňme si fyzikálne javy súvisiace s úlohou</vt:lpstr>
      <vt:lpstr>Pripomeňme si fyzikálne javy súvisiace s úlohou</vt:lpstr>
      <vt:lpstr>Pripomeňme si fyzikálne javy súvisiace s úlohou</vt:lpstr>
      <vt:lpstr>Pripomeňme si fyzikálne javy súvisiace s úlohou</vt:lpstr>
      <vt:lpstr>Čo by sme mohli zisťovať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Pevný „Ramp Walker“  Zostrojte pevné „chodítko“ so štyrmi nohami (napríklad v tvare rebríka). Takáto konštrukcia môže začať „kráčať“ dolu drsnou rampou. Vyšetrite, ako geometria „chodítka“ a iné relevantné parametre ovplyvňujú terminálnu rýchlosť kráčania.</dc:title>
  <dc:creator>doc. RNDr. Marián Kireš PhD.</dc:creator>
  <cp:lastModifiedBy>doc. RNDr. Marián Kireš PhD.</cp:lastModifiedBy>
  <cp:revision>2</cp:revision>
  <dcterms:created xsi:type="dcterms:W3CDTF">2023-11-01T13:24:06Z</dcterms:created>
  <dcterms:modified xsi:type="dcterms:W3CDTF">2023-11-01T22:22:07Z</dcterms:modified>
</cp:coreProperties>
</file>